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8"/>
      <p:bold r:id="rId9"/>
      <p:italic r:id="rId10"/>
      <p:boldItalic r:id="rId11"/>
    </p:embeddedFont>
    <p:embeddedFont>
      <p:font typeface="Caveat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47cc74c4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47cc74c4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47cc74c4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47cc74c4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47cc74c4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47cc74c4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47cc74c4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47cc74c4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47cc74c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47cc74c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sylewis@marion.k12.sc.us" TargetMode="External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50" y="2014900"/>
            <a:ext cx="20383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6375" y="0"/>
            <a:ext cx="4971250" cy="37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275" y="177075"/>
            <a:ext cx="1710100" cy="17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086375" y="177075"/>
            <a:ext cx="5119200" cy="3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00"/>
                </a:solidFill>
              </a:rPr>
              <a:t>WELCOME!!</a:t>
            </a:r>
            <a:endParaRPr sz="36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Creek Bridge STEM Academy</a:t>
            </a:r>
            <a:endParaRPr sz="22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6th, 7th, and 8th grade</a:t>
            </a:r>
            <a:endParaRPr sz="22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Virtual ELA</a:t>
            </a:r>
            <a:endParaRPr sz="22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Mrs. Sydni Lewis</a:t>
            </a:r>
            <a:endParaRPr sz="22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8" name="Google Shape;58;p13" descr="Bitmoji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12800" y="788375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03"/>
    </mc:Choice>
    <mc:Fallback xmlns="">
      <p:transition spd="slow" advTm="17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50" y="2014900"/>
            <a:ext cx="20383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2525" y="0"/>
            <a:ext cx="6019250" cy="450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275" y="177075"/>
            <a:ext cx="1710100" cy="17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323900" y="224075"/>
            <a:ext cx="5034300" cy="2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My name is </a:t>
            </a:r>
            <a:r>
              <a:rPr lang="en" sz="2000" b="1">
                <a:latin typeface="Caveat"/>
                <a:ea typeface="Caveat"/>
                <a:cs typeface="Caveat"/>
                <a:sym typeface="Caveat"/>
              </a:rPr>
              <a:t>Mrs. Sydni Lewis</a:t>
            </a:r>
            <a:r>
              <a:rPr lang="en" sz="2000">
                <a:latin typeface="Caveat"/>
                <a:ea typeface="Caveat"/>
                <a:cs typeface="Caveat"/>
                <a:sym typeface="Caveat"/>
              </a:rPr>
              <a:t> and I will be teaching you this year (many of you already know me). This school year will be VERY DIFFERENT, but I’m excited to go on this journey with you!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veat"/>
                <a:ea typeface="Caveat"/>
                <a:cs typeface="Caveat"/>
                <a:sym typeface="Caveat"/>
              </a:rPr>
              <a:t>In case you don’t know, I am a newlywed (been married one year) and just bought a house LAST WEEK! I enjoy reading, writing, and spending time with my husband, and am going to attempt to start gardening! </a:t>
            </a: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03700" y="-153275"/>
            <a:ext cx="1838975" cy="204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descr="Bitmoji Imag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70225" y="1692550"/>
            <a:ext cx="2643775" cy="362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88"/>
    </mc:Choice>
    <mc:Fallback xmlns="">
      <p:transition spd="slow" advTm="39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50" y="2014900"/>
            <a:ext cx="20383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2525" y="0"/>
            <a:ext cx="6019250" cy="450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275" y="177075"/>
            <a:ext cx="1710100" cy="17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2281900" y="325100"/>
            <a:ext cx="5193000" cy="2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More About Me</a:t>
            </a:r>
            <a:endParaRPr sz="2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●"/>
            </a:pPr>
            <a:r>
              <a:rPr lang="en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I’m a self-described nerd. :)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●"/>
            </a:pPr>
            <a:r>
              <a:rPr lang="en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Master’s degree is in Guidance and Counseling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●"/>
            </a:pPr>
            <a:r>
              <a:rPr lang="en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 Bachelor’s degree is in Middle Level ELA/SS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●"/>
            </a:pPr>
            <a:r>
              <a:rPr lang="en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taught 6th and 7th grade ELA for the second semester at CBSA last school year.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Char char="●"/>
            </a:pPr>
            <a:r>
              <a:rPr lang="en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Lucky number 7! This will be my 7th year of teaching (2nd year at CBSA)</a:t>
            </a: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7" name="Google Shape;77;p15" descr="readi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05150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35"/>
    </mc:Choice>
    <mc:Fallback xmlns="">
      <p:transition spd="slow" advTm="34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50" y="2014900"/>
            <a:ext cx="20383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2525" y="0"/>
            <a:ext cx="6019250" cy="450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275" y="177075"/>
            <a:ext cx="1710100" cy="17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736300" y="300900"/>
            <a:ext cx="42690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ELA Units/Themes for this year</a:t>
            </a:r>
            <a:endParaRPr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2342700" y="940300"/>
            <a:ext cx="16536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6th grade:</a:t>
            </a:r>
            <a:endParaRPr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Facing Fear</a:t>
            </a:r>
            <a:endParaRPr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Animal Intelligence</a:t>
            </a:r>
            <a:endParaRPr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Myths and Folktales</a:t>
            </a:r>
            <a:endParaRPr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Making your voice heard</a:t>
            </a:r>
            <a:endParaRPr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3921000" y="898000"/>
            <a:ext cx="17100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7th grade: 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1. Bold Actions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2. Perception vs. Reality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3. Nature at work/Risks &amp; Exploration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4. Guided by a Cause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726500" y="940300"/>
            <a:ext cx="1653600" cy="21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8th Grade: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1. Who am I?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2.The Thrill of Horror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3. Freedom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4. The Value of Work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89" name="Google Shape;89;p16" descr="Bitmoji Imag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41125" y="1305250"/>
            <a:ext cx="2702875" cy="37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6"/>
    </mc:Choice>
    <mc:Fallback xmlns="">
      <p:transition spd="slow" advTm="1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050" y="2014900"/>
            <a:ext cx="20383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2525" y="0"/>
            <a:ext cx="6019250" cy="450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275" y="177075"/>
            <a:ext cx="1710100" cy="17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2328900" y="272700"/>
            <a:ext cx="5193000" cy="29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FF0000"/>
                </a:solidFill>
              </a:rPr>
              <a:t>Let’s keep in touch! Contact Me.</a:t>
            </a:r>
            <a:endParaRPr sz="2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 Mrs. Sydni Lewis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 6th, 7th, and 8th grade Virtual ELA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 (843) 362-3500 Ext. 4226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 </a:t>
            </a:r>
            <a:r>
              <a:rPr lang="en" b="1" u="sng">
                <a:solidFill>
                  <a:schemeClr val="hlink"/>
                </a:solidFill>
                <a:hlinkClick r:id="rId8"/>
              </a:rPr>
              <a:t>sylewis@marion.k12.sc.us</a:t>
            </a:r>
            <a:r>
              <a:rPr lang="en" b="1">
                <a:solidFill>
                  <a:schemeClr val="dk1"/>
                </a:solidFill>
              </a:rPr>
              <a:t>.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You can also contact me on Teams! I can and will host virtual individual meetings by appointment. 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8" name="Google Shape;98;p17" descr="Bitmoji Imag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79675" y="1796000"/>
            <a:ext cx="2486575" cy="32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70"/>
    </mc:Choice>
    <mc:Fallback xmlns="">
      <p:transition spd="slow" advTm="36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295</Words>
  <Application>Microsoft Office PowerPoint</Application>
  <PresentationFormat>On-screen Show (16:9)</PresentationFormat>
  <Paragraphs>41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Comic Sans MS</vt:lpstr>
      <vt:lpstr>Arial</vt:lpstr>
      <vt:lpstr>Caveat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Sydni Lewis</cp:lastModifiedBy>
  <cp:revision>2</cp:revision>
  <dcterms:modified xsi:type="dcterms:W3CDTF">2020-08-24T18:54:46Z</dcterms:modified>
</cp:coreProperties>
</file>